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20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</p:sldIdLst>
  <p:sldSz cx="10693400" cy="7562850"/>
  <p:notesSz cx="10693400" cy="7562850"/>
  <p:embeddedFontLst>
    <p:embeddedFont>
      <p:font typeface="Franklin Gothic Medium Cond" panose="020B0606030402020204" pitchFamily="3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3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5074" y="457200"/>
            <a:ext cx="1769451" cy="438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4892" y="577342"/>
            <a:ext cx="910361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13305" y="1308481"/>
            <a:ext cx="7066788" cy="2015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06627" y="6812505"/>
            <a:ext cx="4369435" cy="184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22866" y="6651447"/>
            <a:ext cx="301625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 rotWithShape="1">
          <a:blip r:embed="rId2" cstate="print"/>
          <a:srcRect l="26967"/>
          <a:stretch/>
        </p:blipFill>
        <p:spPr>
          <a:xfrm>
            <a:off x="4584700" y="1242196"/>
            <a:ext cx="2414205" cy="4857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2806" y="2035954"/>
            <a:ext cx="8525332" cy="434384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1487" y="1124085"/>
            <a:ext cx="9249410" cy="5388610"/>
            <a:chOff x="721487" y="1124085"/>
            <a:chExt cx="9249410" cy="538861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487" y="1148232"/>
              <a:ext cx="9248958" cy="536445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4662" y="1124085"/>
            <a:ext cx="9243060" cy="5476875"/>
            <a:chOff x="724662" y="1124085"/>
            <a:chExt cx="9243060" cy="547687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662" y="1147077"/>
              <a:ext cx="9242574" cy="545387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56395" cy="5550535"/>
            <a:chOff x="720216" y="1124085"/>
            <a:chExt cx="9256395" cy="555053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7133"/>
              <a:ext cx="9256175" cy="552747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8719" y="1299372"/>
            <a:ext cx="7886982" cy="470531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50840"/>
            <a:chOff x="789431" y="1124085"/>
            <a:chExt cx="9114790" cy="545084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7872" y="1146925"/>
              <a:ext cx="8676728" cy="542753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316" y="1179886"/>
            <a:ext cx="9174466" cy="53804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5556" y="1369204"/>
            <a:ext cx="9156836" cy="482419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662" y="1218236"/>
            <a:ext cx="9234188" cy="480359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487" y="1482289"/>
            <a:ext cx="9228904" cy="40495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391" y="1291047"/>
            <a:ext cx="9226653" cy="525708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9587" y="1147075"/>
            <a:ext cx="9173396" cy="56005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2152" y="1180330"/>
            <a:ext cx="8748356" cy="546634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65775"/>
            <a:chOff x="789431" y="1124085"/>
            <a:chExt cx="9114790" cy="556577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9311" y="1163574"/>
              <a:ext cx="8475491" cy="552627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178</Words>
  <Application>Microsoft Office PowerPoint</Application>
  <PresentationFormat>Personalizado</PresentationFormat>
  <Paragraphs>36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Franklin Gothic Medium Cond</vt:lpstr>
      <vt:lpstr>Calibri</vt:lpstr>
      <vt:lpstr>Office Theme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Operación y Mantenimiento de  Subestaciones Eléctricas</dc:title>
  <dc:creator>HP</dc:creator>
  <cp:lastModifiedBy>Cuenta Microsoft</cp:lastModifiedBy>
  <cp:revision>4</cp:revision>
  <dcterms:created xsi:type="dcterms:W3CDTF">2021-08-11T20:33:50Z</dcterms:created>
  <dcterms:modified xsi:type="dcterms:W3CDTF">2021-08-30T19:24:41Z</dcterms:modified>
</cp:coreProperties>
</file>